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E3CF-AC33-477A-A9DC-72682C8D0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1C719-FE5D-47FA-9A31-AF82608F1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11A2-23F5-4F80-8B22-8F0C87E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E1882-AF29-4826-B5B0-98B81081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5B88-5504-439B-B782-A7D3B429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D214-7FB4-4166-897B-8BC60173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AD9F-29E6-4C88-9596-0EB4D6AA3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5BE3F-BD12-46F0-A768-419A2084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44C03-70AD-42A0-98F6-DA3CE16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F2517-A43F-414E-9ADD-65DEC23D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1C5CBB-0EC6-486A-BEC7-76972F561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3BD2-7CD9-417C-970D-1102DAB4B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BE6BC-8906-472B-A2E3-DE6C7504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1134-09EB-4706-8CB0-CECBCD28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AF70-CA60-42B9-88B4-94FEE810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CF02-228C-4112-915F-6A57151C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FCF0-FB6E-4599-928B-68DF4758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FD7D-C48F-4DFA-A4B1-312B926E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BBA6D-EE07-47EF-92B1-6A71716C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3D6A1-49D8-4EC2-9D33-EEA25978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AC38-DA8A-47B1-A504-781B4A88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8658-CA64-4DB7-B4A6-89B02A98C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00EE-891B-47DF-97E5-CA66E956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B268E-DF4A-4745-A8F2-9D793711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DF80-560B-443D-B8FC-CF50B4C3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8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E1FC-D38F-4E3B-9963-7D3B52E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5874-6904-4053-A1A2-60FB5DC9B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06FB4-D589-49E3-8D5F-4DDB7E618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B83BA-F562-42DB-8075-3211A7F8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6DCA9-2CBC-4C0E-9EEE-D0AA01B1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C0496-769D-4A2A-A713-CB13F2B4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8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32E3-915A-4E9D-863A-0C1B590C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B71F5-03E6-4677-81BA-AF68F2758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AFA43-386D-4219-B101-B356B193A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6F626-9108-43A6-9E78-5169B104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5662A-7D0D-486B-92F8-3432036C8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E54B4-3FA1-4782-B40B-53B060F4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CBE5D1-5C32-4CA1-AE60-CFE40901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EEF1C-87FD-4857-A8A0-9AC60023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0FB0-CDF0-4348-9F04-9A848BB3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9F75E-30DE-4B9E-8BB8-28BE22D8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F1A83-E2F2-4E8A-9DD5-AD9CEBEE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25602-6DCA-4E50-8D43-8BC9F143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FCFFA-7DD0-4D1F-A4A9-4D5BB91B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438AE-2E29-4024-8AE2-632B1B2B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D0-FDBA-4A4F-BDFC-7BBBCFB1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4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2C03-2E3A-4842-945B-41A37E02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A7E8-D265-4E39-8B9B-43C05D5F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44C48-7C88-41DA-86DA-C36089100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9101D-09DD-487B-8A8F-7F4DCE41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CD439-E8D3-4011-9B43-900112D7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5625-2904-4ADB-AB84-CF55728C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5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3F73-8121-400F-85E5-6D6FCD4F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B225E-964E-47A8-84AC-8A030B725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2C59D-241B-4F93-9A12-BE8C18992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7BCA7-6036-4A34-8292-8809FA52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FBA1B-AD18-47FE-BD03-C54A73A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5BA0-B838-42E9-B318-1CE2B57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4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64D82-3B45-4BC3-8B83-0207FE4B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F5DCC-C7E8-4B5C-B591-D219BC2EC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E3CA-2886-4BC8-91C1-637F954FE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D4B7-A7D3-4CF1-BF84-05434DDCDA70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24F41-A6B9-4D46-9CEC-CD26229B4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32A9-C45F-4252-BDE8-16F876B4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EDBD7-A415-40D3-A803-D0FED3B8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3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880D-5DDB-463B-B776-3960BB672A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207EF-6326-4590-92B6-BFE401213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198C-2C99-4D21-B48E-C42E12E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1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D61B-C1F5-411B-B90E-1A2771D5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789E-4BD6-4C90-9FAD-C72CDB9E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F6090-411D-4F8F-8F6A-973D2D49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CEDD-7BA9-46EB-9865-A907D665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10E7-6B5C-40C3-A2E4-319D44B3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67098-6A39-4F31-B523-7ECBD42A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6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B43B-A9D8-41B8-8E28-A499ABBD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2095-9FEC-4CCE-AA5D-947A716DB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70C10-EBF4-4887-AFA4-0DCCF1AB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9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5B9-3B34-4551-8720-2C264DF5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944B-E632-4218-BA3B-A47605A6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CEAC6-BE23-4313-AD46-E8E21966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AE90-1ABB-4DEC-8C0A-36F824DC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CC5C-1EBB-4BEB-9F99-FD9782094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3D18B-20E6-40D0-8AD3-8DA6B3ED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F486-D862-4945-BE14-E6A4376C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AA8A-8132-428D-AF05-476C872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31DF-4542-4424-8CF0-0BB32C34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3A57B-297D-4ED9-A9F2-C04313C8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3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9856-3B31-4737-BE7C-2C06A298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432A-98A0-4C6F-AD3B-DB88CF33E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28199-D3B9-4CDD-A5FC-B69616D78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C36B-1706-40F4-83BC-FC005176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53E6-E769-4218-8856-DA890069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65BDA-62E3-4035-BAF0-05E47987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E649F-C7BF-4158-9C62-82931FD5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0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057-9B8A-479B-9EE4-8E7BD251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6A6A-A769-4CDD-8846-A8D60991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AE6F-0CDA-4A46-84CB-70A528D9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F12C-354D-4235-A3C4-0585C60C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8146E-E5C0-4D0B-B3BA-80251E7D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8209-AC6B-43B8-8FB0-F66FF59C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025B-019D-4BA4-BAAF-AD0616D5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66DE-2DFC-41B8-9B99-32C34367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3F7AF-6D56-43D6-BC03-4652DC21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1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8961-4F33-4CE8-B4E0-4BBB90B0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A1B5-ECE0-4D40-9BB1-0E529927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614D9-5B15-460A-8896-885638F5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033E-38E5-410A-94C9-AAC91568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77A4-2738-4920-9B1A-F09912CD2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817C1-B89A-41EA-9739-FAE9197B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236B1-E04F-4FCD-8C5C-7CA058E2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1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5321-3C09-4E3E-BC2E-D3F1A1FE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E6BF2-838C-422B-9807-BA28D5A3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232-981B-4215-8456-5DEEE33F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1F8BF-29F2-4449-B8B1-44A1F82D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B386-3A8C-4C96-A408-15F5CE17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6FB8-2325-4446-8870-F122AF3E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1F07E-F9A1-40ED-A0B5-D23FF050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282A-1DED-4491-9113-47642F29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E0A7-DF50-48D6-80CF-A0FF8825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9E8FD-51F9-45F3-81FE-3A24B33C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7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829D-1F01-49FA-9FA2-F4F27611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2D3-8CC4-4D1C-A5DF-06A752D0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8C4D-636D-4D78-A0C8-68934710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A71A-ECFB-4D89-AC08-BC829341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6083-7D1B-4956-970C-64934CF75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4A752-DEA2-440E-B309-1FC633D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18F7-8F50-4C4F-B86E-A7D8BB37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4C11-3978-446A-A86F-32C9D64A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47687-611A-4FE0-A267-1BF9E1E6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1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BA5D-B72C-4FB8-8141-0A9AF227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7E10-A875-4EC5-B76E-3FBE029A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9AA1F-2C27-4DD0-AF7F-4D0D47AB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4A40-0CE1-474A-B6DC-D1F1CB61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795-1BD2-4738-A21F-B541F79F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978A-CF85-4BCE-842C-FF4C5CD9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17A4-954C-4255-88B5-1C0EA1D8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3247-240A-4661-9A82-C8354D1F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31752-75FB-4F88-832F-92A763EF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46F-4783-4576-8F4D-5D3DF35B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8C11D-94B8-4351-8C2C-0CC02743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20DBC-862A-4979-AEAB-A6459798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0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467D-32ED-4BE3-BF3E-D7FE1670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03D0-59FD-40B5-9E1D-85904BB0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D0C64-0F25-47E4-9C83-0A47709B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A5F2-9A17-4DB0-B20B-DBDD6505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6259-2773-423E-B4AF-6525D342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DB9E4-0AC6-4F47-B787-3DDF4624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6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2021-12-10T12:17:36Z</dcterms:created>
  <dcterms:modified xsi:type="dcterms:W3CDTF">2021-12-10T12:17:45Z</dcterms:modified>
</cp:coreProperties>
</file>